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sldIdLst>
    <p:sldId id="370" r:id="rId5"/>
    <p:sldId id="377" r:id="rId6"/>
    <p:sldId id="382" r:id="rId7"/>
    <p:sldId id="405" r:id="rId8"/>
    <p:sldId id="387" r:id="rId9"/>
    <p:sldId id="388" r:id="rId10"/>
    <p:sldId id="391" r:id="rId11"/>
    <p:sldId id="401" r:id="rId12"/>
    <p:sldId id="392" r:id="rId13"/>
    <p:sldId id="394" r:id="rId14"/>
    <p:sldId id="393" r:id="rId15"/>
    <p:sldId id="395" r:id="rId16"/>
    <p:sldId id="396" r:id="rId17"/>
    <p:sldId id="397" r:id="rId18"/>
    <p:sldId id="398" r:id="rId19"/>
    <p:sldId id="389" r:id="rId20"/>
    <p:sldId id="390" r:id="rId21"/>
    <p:sldId id="400" r:id="rId22"/>
    <p:sldId id="399" r:id="rId2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FF00"/>
    <a:srgbClr val="000644"/>
    <a:srgbClr val="B8A1FF"/>
    <a:srgbClr val="431F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ABA2D8-3A14-49D7-B1F1-514A9E2CACF2}" v="9" dt="2023-10-02T10:18:36.170"/>
  </p1510:revLst>
</p1510:revInfo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Stijl, licht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 varScale="1">
        <p:scale>
          <a:sx n="159" d="100"/>
          <a:sy n="159" d="100"/>
        </p:scale>
        <p:origin x="252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ijn Weijermars" userId="2933e1d2-70ff-47b3-ad61-d61e32fda646" providerId="ADAL" clId="{13ABA2D8-3A14-49D7-B1F1-514A9E2CACF2}"/>
    <pc:docChg chg="custSel delSld modSld">
      <pc:chgData name="Stijn Weijermars" userId="2933e1d2-70ff-47b3-ad61-d61e32fda646" providerId="ADAL" clId="{13ABA2D8-3A14-49D7-B1F1-514A9E2CACF2}" dt="2023-10-02T10:19:54.951" v="83" actId="20577"/>
      <pc:docMkLst>
        <pc:docMk/>
      </pc:docMkLst>
      <pc:sldChg chg="modSp mod">
        <pc:chgData name="Stijn Weijermars" userId="2933e1d2-70ff-47b3-ad61-d61e32fda646" providerId="ADAL" clId="{13ABA2D8-3A14-49D7-B1F1-514A9E2CACF2}" dt="2023-10-02T10:16:23.223" v="75" actId="12"/>
        <pc:sldMkLst>
          <pc:docMk/>
          <pc:sldMk cId="646349840" sldId="370"/>
        </pc:sldMkLst>
        <pc:spChg chg="mod">
          <ac:chgData name="Stijn Weijermars" userId="2933e1d2-70ff-47b3-ad61-d61e32fda646" providerId="ADAL" clId="{13ABA2D8-3A14-49D7-B1F1-514A9E2CACF2}" dt="2023-10-02T10:16:23.223" v="75" actId="12"/>
          <ac:spMkLst>
            <pc:docMk/>
            <pc:sldMk cId="646349840" sldId="370"/>
            <ac:spMk id="3" creationId="{7749BDCF-290A-BA87-FBC8-0337F5FE3819}"/>
          </ac:spMkLst>
        </pc:spChg>
        <pc:spChg chg="mod">
          <ac:chgData name="Stijn Weijermars" userId="2933e1d2-70ff-47b3-ad61-d61e32fda646" providerId="ADAL" clId="{13ABA2D8-3A14-49D7-B1F1-514A9E2CACF2}" dt="2023-10-02T10:16:04.789" v="73" actId="20577"/>
          <ac:spMkLst>
            <pc:docMk/>
            <pc:sldMk cId="646349840" sldId="370"/>
            <ac:spMk id="4" creationId="{1D1F2B2F-F89C-B70C-1615-DC372D1DA5A2}"/>
          </ac:spMkLst>
        </pc:spChg>
      </pc:sldChg>
      <pc:sldChg chg="del">
        <pc:chgData name="Stijn Weijermars" userId="2933e1d2-70ff-47b3-ad61-d61e32fda646" providerId="ADAL" clId="{13ABA2D8-3A14-49D7-B1F1-514A9E2CACF2}" dt="2023-10-02T10:14:12.312" v="0" actId="2696"/>
        <pc:sldMkLst>
          <pc:docMk/>
          <pc:sldMk cId="1832486632" sldId="378"/>
        </pc:sldMkLst>
      </pc:sldChg>
      <pc:sldChg chg="del">
        <pc:chgData name="Stijn Weijermars" userId="2933e1d2-70ff-47b3-ad61-d61e32fda646" providerId="ADAL" clId="{13ABA2D8-3A14-49D7-B1F1-514A9E2CACF2}" dt="2023-10-02T10:14:30.777" v="4"/>
        <pc:sldMkLst>
          <pc:docMk/>
          <pc:sldMk cId="2285452587" sldId="378"/>
        </pc:sldMkLst>
      </pc:sldChg>
      <pc:sldChg chg="addSp del delDesignElem">
        <pc:chgData name="Stijn Weijermars" userId="2933e1d2-70ff-47b3-ad61-d61e32fda646" providerId="ADAL" clId="{13ABA2D8-3A14-49D7-B1F1-514A9E2CACF2}" dt="2023-10-02T10:14:30.777" v="4"/>
        <pc:sldMkLst>
          <pc:docMk/>
          <pc:sldMk cId="2705308669" sldId="384"/>
        </pc:sldMkLst>
        <pc:spChg chg="add">
          <ac:chgData name="Stijn Weijermars" userId="2933e1d2-70ff-47b3-ad61-d61e32fda646" providerId="ADAL" clId="{13ABA2D8-3A14-49D7-B1F1-514A9E2CACF2}" dt="2023-10-02T10:14:30.777" v="4"/>
          <ac:spMkLst>
            <pc:docMk/>
            <pc:sldMk cId="2705308669" sldId="384"/>
            <ac:spMk id="14" creationId="{71B2258F-86CA-4D4D-8270-BC05FCDEBFB3}"/>
          </ac:spMkLst>
        </pc:spChg>
      </pc:sldChg>
      <pc:sldChg chg="del">
        <pc:chgData name="Stijn Weijermars" userId="2933e1d2-70ff-47b3-ad61-d61e32fda646" providerId="ADAL" clId="{13ABA2D8-3A14-49D7-B1F1-514A9E2CACF2}" dt="2023-10-02T10:14:12.312" v="0" actId="2696"/>
        <pc:sldMkLst>
          <pc:docMk/>
          <pc:sldMk cId="3992267491" sldId="384"/>
        </pc:sldMkLst>
      </pc:sldChg>
      <pc:sldChg chg="del">
        <pc:chgData name="Stijn Weijermars" userId="2933e1d2-70ff-47b3-ad61-d61e32fda646" providerId="ADAL" clId="{13ABA2D8-3A14-49D7-B1F1-514A9E2CACF2}" dt="2023-10-02T10:14:12.312" v="0" actId="2696"/>
        <pc:sldMkLst>
          <pc:docMk/>
          <pc:sldMk cId="792408850" sldId="385"/>
        </pc:sldMkLst>
      </pc:sldChg>
      <pc:sldChg chg="del">
        <pc:chgData name="Stijn Weijermars" userId="2933e1d2-70ff-47b3-ad61-d61e32fda646" providerId="ADAL" clId="{13ABA2D8-3A14-49D7-B1F1-514A9E2CACF2}" dt="2023-10-02T10:14:30.777" v="4"/>
        <pc:sldMkLst>
          <pc:docMk/>
          <pc:sldMk cId="1208310860" sldId="385"/>
        </pc:sldMkLst>
      </pc:sldChg>
      <pc:sldChg chg="modSp mod">
        <pc:chgData name="Stijn Weijermars" userId="2933e1d2-70ff-47b3-ad61-d61e32fda646" providerId="ADAL" clId="{13ABA2D8-3A14-49D7-B1F1-514A9E2CACF2}" dt="2023-10-02T10:19:54.951" v="83" actId="20577"/>
        <pc:sldMkLst>
          <pc:docMk/>
          <pc:sldMk cId="1431466494" sldId="390"/>
        </pc:sldMkLst>
        <pc:spChg chg="mod">
          <ac:chgData name="Stijn Weijermars" userId="2933e1d2-70ff-47b3-ad61-d61e32fda646" providerId="ADAL" clId="{13ABA2D8-3A14-49D7-B1F1-514A9E2CACF2}" dt="2023-10-02T10:19:54.951" v="83" actId="20577"/>
          <ac:spMkLst>
            <pc:docMk/>
            <pc:sldMk cId="1431466494" sldId="390"/>
            <ac:spMk id="2" creationId="{00000000-0000-0000-0000-000000000000}"/>
          </ac:spMkLst>
        </pc:spChg>
      </pc:sldChg>
      <pc:sldChg chg="addSp delSp modSp mod">
        <pc:chgData name="Stijn Weijermars" userId="2933e1d2-70ff-47b3-ad61-d61e32fda646" providerId="ADAL" clId="{13ABA2D8-3A14-49D7-B1F1-514A9E2CACF2}" dt="2023-10-02T10:18:36.165" v="82" actId="1037"/>
        <pc:sldMkLst>
          <pc:docMk/>
          <pc:sldMk cId="2624407338" sldId="395"/>
        </pc:sldMkLst>
        <pc:picChg chg="del">
          <ac:chgData name="Stijn Weijermars" userId="2933e1d2-70ff-47b3-ad61-d61e32fda646" providerId="ADAL" clId="{13ABA2D8-3A14-49D7-B1F1-514A9E2CACF2}" dt="2023-10-02T10:18:14.522" v="76" actId="478"/>
          <ac:picMkLst>
            <pc:docMk/>
            <pc:sldMk cId="2624407338" sldId="395"/>
            <ac:picMk id="7" creationId="{00000000-0000-0000-0000-000000000000}"/>
          </ac:picMkLst>
        </pc:picChg>
        <pc:picChg chg="add mod">
          <ac:chgData name="Stijn Weijermars" userId="2933e1d2-70ff-47b3-ad61-d61e32fda646" providerId="ADAL" clId="{13ABA2D8-3A14-49D7-B1F1-514A9E2CACF2}" dt="2023-10-02T10:18:36.165" v="82" actId="1037"/>
          <ac:picMkLst>
            <pc:docMk/>
            <pc:sldMk cId="2624407338" sldId="395"/>
            <ac:picMk id="1026" creationId="{23135457-FD63-8C3E-DE7E-64D84C626576}"/>
          </ac:picMkLst>
        </pc:picChg>
      </pc:sldChg>
      <pc:sldChg chg="del">
        <pc:chgData name="Stijn Weijermars" userId="2933e1d2-70ff-47b3-ad61-d61e32fda646" providerId="ADAL" clId="{13ABA2D8-3A14-49D7-B1F1-514A9E2CACF2}" dt="2023-10-02T10:14:12.312" v="0" actId="2696"/>
        <pc:sldMkLst>
          <pc:docMk/>
          <pc:sldMk cId="2696620068" sldId="401"/>
        </pc:sldMkLst>
      </pc:sldChg>
      <pc:sldChg chg="del">
        <pc:chgData name="Stijn Weijermars" userId="2933e1d2-70ff-47b3-ad61-d61e32fda646" providerId="ADAL" clId="{13ABA2D8-3A14-49D7-B1F1-514A9E2CACF2}" dt="2023-10-02T10:14:30.777" v="4"/>
        <pc:sldMkLst>
          <pc:docMk/>
          <pc:sldMk cId="3388441390" sldId="401"/>
        </pc:sldMkLst>
      </pc:sldChg>
      <pc:sldChg chg="del">
        <pc:chgData name="Stijn Weijermars" userId="2933e1d2-70ff-47b3-ad61-d61e32fda646" providerId="ADAL" clId="{13ABA2D8-3A14-49D7-B1F1-514A9E2CACF2}" dt="2023-10-02T10:14:30.777" v="4"/>
        <pc:sldMkLst>
          <pc:docMk/>
          <pc:sldMk cId="231755857" sldId="402"/>
        </pc:sldMkLst>
      </pc:sldChg>
      <pc:sldChg chg="del">
        <pc:chgData name="Stijn Weijermars" userId="2933e1d2-70ff-47b3-ad61-d61e32fda646" providerId="ADAL" clId="{13ABA2D8-3A14-49D7-B1F1-514A9E2CACF2}" dt="2023-10-02T10:14:12.312" v="0" actId="2696"/>
        <pc:sldMkLst>
          <pc:docMk/>
          <pc:sldMk cId="2215342553" sldId="402"/>
        </pc:sldMkLst>
      </pc:sldChg>
      <pc:sldChg chg="del">
        <pc:chgData name="Stijn Weijermars" userId="2933e1d2-70ff-47b3-ad61-d61e32fda646" providerId="ADAL" clId="{13ABA2D8-3A14-49D7-B1F1-514A9E2CACF2}" dt="2023-10-02T10:14:12.312" v="0" actId="2696"/>
        <pc:sldMkLst>
          <pc:docMk/>
          <pc:sldMk cId="851726769" sldId="403"/>
        </pc:sldMkLst>
      </pc:sldChg>
      <pc:sldChg chg="del">
        <pc:chgData name="Stijn Weijermars" userId="2933e1d2-70ff-47b3-ad61-d61e32fda646" providerId="ADAL" clId="{13ABA2D8-3A14-49D7-B1F1-514A9E2CACF2}" dt="2023-10-02T10:14:30.777" v="4"/>
        <pc:sldMkLst>
          <pc:docMk/>
          <pc:sldMk cId="1198661492" sldId="403"/>
        </pc:sldMkLst>
      </pc:sldChg>
      <pc:sldChg chg="del">
        <pc:chgData name="Stijn Weijermars" userId="2933e1d2-70ff-47b3-ad61-d61e32fda646" providerId="ADAL" clId="{13ABA2D8-3A14-49D7-B1F1-514A9E2CACF2}" dt="2023-10-02T10:14:12.312" v="0" actId="2696"/>
        <pc:sldMkLst>
          <pc:docMk/>
          <pc:sldMk cId="3532509699" sldId="404"/>
        </pc:sldMkLst>
      </pc:sldChg>
      <pc:sldChg chg="del">
        <pc:chgData name="Stijn Weijermars" userId="2933e1d2-70ff-47b3-ad61-d61e32fda646" providerId="ADAL" clId="{13ABA2D8-3A14-49D7-B1F1-514A9E2CACF2}" dt="2023-10-02T10:14:30.777" v="4"/>
        <pc:sldMkLst>
          <pc:docMk/>
          <pc:sldMk cId="3554766940" sldId="404"/>
        </pc:sldMkLst>
      </pc:sldChg>
      <pc:sldChg chg="modSp mod">
        <pc:chgData name="Stijn Weijermars" userId="2933e1d2-70ff-47b3-ad61-d61e32fda646" providerId="ADAL" clId="{13ABA2D8-3A14-49D7-B1F1-514A9E2CACF2}" dt="2023-10-02T10:15:36.663" v="53" actId="20577"/>
        <pc:sldMkLst>
          <pc:docMk/>
          <pc:sldMk cId="3808166548" sldId="405"/>
        </pc:sldMkLst>
        <pc:spChg chg="mod">
          <ac:chgData name="Stijn Weijermars" userId="2933e1d2-70ff-47b3-ad61-d61e32fda646" providerId="ADAL" clId="{13ABA2D8-3A14-49D7-B1F1-514A9E2CACF2}" dt="2023-10-02T10:15:36.663" v="53" actId="20577"/>
          <ac:spMkLst>
            <pc:docMk/>
            <pc:sldMk cId="3808166548" sldId="405"/>
            <ac:spMk id="2" creationId="{00000000-0000-0000-0000-000000000000}"/>
          </ac:spMkLst>
        </pc:spChg>
      </pc:sldChg>
      <pc:sldChg chg="del">
        <pc:chgData name="Stijn Weijermars" userId="2933e1d2-70ff-47b3-ad61-d61e32fda646" providerId="ADAL" clId="{13ABA2D8-3A14-49D7-B1F1-514A9E2CACF2}" dt="2023-10-02T10:14:30.777" v="4"/>
        <pc:sldMkLst>
          <pc:docMk/>
          <pc:sldMk cId="1521561099" sldId="406"/>
        </pc:sldMkLst>
      </pc:sldChg>
      <pc:sldChg chg="del">
        <pc:chgData name="Stijn Weijermars" userId="2933e1d2-70ff-47b3-ad61-d61e32fda646" providerId="ADAL" clId="{13ABA2D8-3A14-49D7-B1F1-514A9E2CACF2}" dt="2023-10-02T10:14:12.312" v="0" actId="2696"/>
        <pc:sldMkLst>
          <pc:docMk/>
          <pc:sldMk cId="1862256536" sldId="406"/>
        </pc:sldMkLst>
      </pc:sldChg>
      <pc:sldChg chg="del">
        <pc:chgData name="Stijn Weijermars" userId="2933e1d2-70ff-47b3-ad61-d61e32fda646" providerId="ADAL" clId="{13ABA2D8-3A14-49D7-B1F1-514A9E2CACF2}" dt="2023-10-02T10:14:18.383" v="2" actId="47"/>
        <pc:sldMkLst>
          <pc:docMk/>
          <pc:sldMk cId="2426891" sldId="407"/>
        </pc:sldMkLst>
      </pc:sldChg>
      <pc:sldChg chg="del">
        <pc:chgData name="Stijn Weijermars" userId="2933e1d2-70ff-47b3-ad61-d61e32fda646" providerId="ADAL" clId="{13ABA2D8-3A14-49D7-B1F1-514A9E2CACF2}" dt="2023-10-02T10:14:17.460" v="1" actId="47"/>
        <pc:sldMkLst>
          <pc:docMk/>
          <pc:sldMk cId="1129012041" sldId="408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7T12:52:24.29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21 24575,'27'0'0,"-3"0"0,-14 0 0,0 0 0,0 0 0,0 0 0,0 0 0,0 0 0,0 0 0,0 0 0,0 0 0,0 0 0,0 0 0,0 0 0,-1 0 0,1 0 0,0 0 0,0 0 0,6 0 0,-5 0 0,4 0 0,0 0 0,-3-5 0,3 4 0,-5-3 0,0 4 0,0-5 0,0 4 0,-1-4 0,1 5 0,0 0 0,0 0 0,0 0 0,0 0 0,0 0 0,0 0 0,0 0 0,0 0 0,0 0 0,0 0 0,0 0 0,-1 0 0,1 0 0,0 0 0,0 0 0,0 0 0,0 0 0,0 0 0,0 0 0,0 0 0,0 0 0,0 0 0,0 0 0,-1 0 0,1 0 0,0 0 0,0 0 0,0 0 0,0 0 0,0 0 0,0 0 0,0 0 0,0 0 0,0 0 0,0 5 0,0-4 0,-1 3 0,1-4 0,0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7T12:52:29.84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11 24575,'28'0'0,"-4"0"0,-14 0 0,-1 0 0,1 0 0,0 0 0,0 0 0,0 0 0,0 0 0,0 0 0,5 0 0,2 0 0,5 0 0,-6 0 0,5 0 0,-10 0 0,5 0 0,-7 0 0,1 0 0,0 0 0,0 0 0,0 0 0,0 0 0,0 0 0,0 0 0,5 0 0,2 0 0,-1 0 0,5 0 0,-10 0 0,10 0 0,-10 0 0,4 0 0,-5 0 0,0 0 0,0 0 0,0 0 0,0 0 0,0 0 0,0 0 0,0 0 0,0 0 0,0 0 0,0 0 0,-1 0 0,1 0 0,0 0 0,0 0 0,0 0 0,0 0 0,0 0 0,0 0 0,0-5 0,0 4 0,0-3 0,0 4 0,0 0 0,-1 0 0,1 0 0,0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7T12:52:33.491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0 24575,'42'0'0,"3"0"0,-27 0 0,9 0 0,-16 0 0,4 0 0,-5 0 0,0 0 0,0 0 0,0 0 0,0 0 0,0 0 0,0 0 0,-1 0 0,1 0 0,6 0 0,-5 0 0,10 0 0,-5 0 0,1 0 0,3 0 0,-8 0 0,3 0 0,0 0 0,-4 0 0,5 0 0,-6 0 0,5 0 0,-4 0 0,4 0 0,-5 0 0,0 0 0,0 0 0,0 0 0,0 0 0,0 0 0,0 0 0,0 0 0,0 0 0,0 5 0,0 0 0,-1 1 0,1-2 0,0 1 0,6-4 0,0 8 0,6-8 0,-5 4 0,3 0 0,-8-4 0,3 4 0,-5-5 0,0 0 0,0 0 0,0 0 0,-1 0 0,1 0 0,0 0 0,0 0 0,0-4 0,0 2 0,-4-7 0,7 4 0,-7-1 0,9 2 0,-10-1 0,4 4 0,1-8 0,1 8 0,-1-3 0,-6 4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7T12:52:36.377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72 24575,'35'0'0,"0"0"0,-24 0 0,4 0 0,-5-5 0,0 4 0,0-3 0,0-1 0,0 4 0,0-8 0,5 8 0,-4-3 0,10-1 0,-10 4 0,4-4 0,-5 5 0,0 0 0,0 0 0,0 0 0,0 0 0,5 0 0,2 0 0,5 0 0,-6 0 0,5 0 0,-10 0 0,4 0 0,-5 0 0,0-5 0,0 4 0,0-3 0,0 4 0,0-5 0,5 4 0,-4-4 0,5 5 0,-6 0 0,0 0 0,0 0 0,-1 0 0,1 0 0,0-4 0,0 3 0,0-4 0,0 5 0,0 0 0,0 0 0,0 0 0,0 0 0,0 0 0,0 0 0,-1 0 0,1 0 0,0 0 0,0 0 0,0 0 0,0 0 0,0 0 0,0 0 0,0 0 0,0 0 0,0 0 0,0 0 0,0 0 0,-1 0 0,1 0 0,0 0 0,0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7T12:52:40.603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1 24575,'27'0'0,"-4"0"0,-13 0 0,0 0 0,0 0 0,0 0 0,0 0 0,0 0 0,-1 0 0,7 0 0,7 0 0,0 0 0,5 0 0,-6 0 0,0 0 0,0 0 0,0 0 0,-5 0 0,-2 0 0,-5 0 0,0 0 0,0 0 0,0 0 0,0 0 0,0 0 0,-1 0 0,1 0 0,0 0 0,0 0 0,0 0 0,0 0 0,0 0 0,5 0 0,2 0 0,5 0 0,-6 0 0,5 0 0,-10 0 0,10 0 0,-10 0 0,4 0 0,-5 0 0,0 0 0,0 0 0,0 0 0,0 0 0,0 0 0,0 0 0,0 0 0,0 0 0,0 0 0,0 0 0,5 0 0,-4 0 0,4 0 0,-5 0 0,0 0 0,0 0 0,0 0 0,0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7T12:52:43.894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30 24575,'33'0'0,"-7"0"0,-6 0 0,-9 0 0,5 0 0,-6 0 0,-1-4 0,1 3 0,0-4 0,0 5 0,0 0 0,0 0 0,0 0 0,0 0 0,0 0 0,0 0 0,0 0 0,0 0 0,0 0 0,-1 0 0,1 0 0,0-4 0,0 3 0,0-4 0,0 5 0,0 0 0,0 0 0,0 0 0,0 0 0,0 0 0,0 0 0,0 0 0,-1 0 0,1 0 0,6 0 0,-5 0 0,4 0 0,-5 0 0,0 0 0,0 0 0,0 0 0,0 0 0,0 0 0,0 0 0,0 0 0,-1 0 0,1 0 0,0 0 0,0 0 0,0 0 0,0-4 0,0 3 0,0-4 0,0 5 0,0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631538-1FC0-48D9-B70E-2DC3874948F2}" type="datetimeFigureOut">
              <a:rPr lang="nl-NL" smtClean="0"/>
              <a:t>2-10-2023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D9B25-5126-4124-8E8A-22611371FAE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4477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FA4218-C6E7-4023-90DC-447ADF36CF6E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3758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FA4218-C6E7-4023-90DC-447ADF36CF6E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2729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A4218-C6E7-4023-90DC-447ADF36CF6E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6539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Vormentaal">
            <a:extLst>
              <a:ext uri="{FF2B5EF4-FFF2-40B4-BE49-F238E27FC236}">
                <a16:creationId xmlns:a16="http://schemas.microsoft.com/office/drawing/2014/main" id="{B1A8BD68-CFB7-4CE8-927C-EC6ABA7511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6C8E20B-A0BF-4CD6-AEE6-FAEAB7BE1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7894417-9658-4824-AB01-4E994083AE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C824CAF-DF54-4A8A-A4C4-E08E0DB6F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D4D1-00C4-4E8E-99A5-8D1DF5379DBE}" type="datetimeFigureOut">
              <a:rPr lang="nl-NL" smtClean="0"/>
              <a:t>2-10-2023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A008C39-37FF-4EBA-8913-006DB03BC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78F163C-C938-43FA-A41C-FC704C3531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565" y="6077948"/>
            <a:ext cx="2151868" cy="6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244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ormentaal">
            <a:extLst>
              <a:ext uri="{FF2B5EF4-FFF2-40B4-BE49-F238E27FC236}">
                <a16:creationId xmlns:a16="http://schemas.microsoft.com/office/drawing/2014/main" id="{9F6768AA-6EFF-47EC-90A7-8C4D4510EF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C041AC9-116B-4F01-8FC8-907E718B2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BDFFB96-23F6-436F-B999-260145B38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D4D1-00C4-4E8E-99A5-8D1DF5379DBE}" type="datetimeFigureOut">
              <a:rPr lang="nl-NL" smtClean="0"/>
              <a:t>2-10-2023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ACEA7AC-038A-4FE9-8417-7A5B7BC14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CD80BFB-C780-410E-B4A6-97DA0C4041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565" y="6077948"/>
            <a:ext cx="2151868" cy="6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274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FF87D9-0B69-41E6-BCC7-2A763CFB9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5094E34-B709-4148-AAD2-3E31B39B3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D4D1-00C4-4E8E-99A5-8D1DF5379DBE}" type="datetimeFigureOut">
              <a:rPr lang="nl-NL" smtClean="0"/>
              <a:t>2-10-2023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AB07FF9-DFE7-4583-9ED1-72016D530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A20854E-98DB-41E1-A8DE-A42436926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49FBB-A067-4825-A8EB-574C9C74C9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7544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39616" y="332656"/>
            <a:ext cx="8860565" cy="648072"/>
          </a:xfrm>
        </p:spPr>
        <p:txBody>
          <a:bodyPr>
            <a:noAutofit/>
          </a:bodyPr>
          <a:lstStyle>
            <a:lvl1pPr algn="l">
              <a:defRPr sz="2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735627" y="1196753"/>
            <a:ext cx="8846773" cy="4929411"/>
          </a:xfrm>
        </p:spPr>
        <p:txBody>
          <a:bodyPr>
            <a:normAutofit/>
          </a:bodyPr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/>
              <a:t>2-10-2023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2901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/>
              <a:t>2-10-2023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8166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/>
              <a:t>2-10-2023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1721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0B5335E-426E-4FF0-8BD0-AFA8ACBBC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B11905F-E1EF-40AB-9922-3DF6880C6E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E34E063-366F-47A5-A903-1168B0A1F4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8D4D1-00C4-4E8E-99A5-8D1DF5379DBE}" type="datetimeFigureOut">
              <a:rPr lang="nl-NL" smtClean="0"/>
              <a:t>2-10-2023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8F1765-D70C-4E4A-B52C-213A0677F4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C37449-F706-428B-B279-352BF37C0A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49FBB-A067-4825-A8EB-574C9C74C9D7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Vormentaal">
            <a:extLst>
              <a:ext uri="{FF2B5EF4-FFF2-40B4-BE49-F238E27FC236}">
                <a16:creationId xmlns:a16="http://schemas.microsoft.com/office/drawing/2014/main" id="{2074DCA5-5660-40C3-B12B-972CD979B84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BC48F74-8E96-4434-A02B-EA3EE1F88D7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565" y="6077948"/>
            <a:ext cx="2151868" cy="6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255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www.deingenieur.nl/artikel/energie-technologiekaart" TargetMode="Externa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pro.nl/programmas/tegenlicht/kijk/afleveringen/2019-2020/houtbouwers.html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customXml" Target="../ink/ink6.xml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1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0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customXml" Target="../ink/ink4.xml"/><Relationship Id="rId1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3"/>
          <p:cNvSpPr txBox="1">
            <a:spLocks/>
          </p:cNvSpPr>
          <p:nvPr/>
        </p:nvSpPr>
        <p:spPr>
          <a:xfrm>
            <a:off x="-473964" y="2227138"/>
            <a:ext cx="10363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nl-NL" dirty="0">
              <a:solidFill>
                <a:srgbClr val="068998"/>
              </a:solidFill>
            </a:endParaRPr>
          </a:p>
        </p:txBody>
      </p:sp>
      <p:sp>
        <p:nvSpPr>
          <p:cNvPr id="2" name="Titel 2">
            <a:extLst>
              <a:ext uri="{FF2B5EF4-FFF2-40B4-BE49-F238E27FC236}">
                <a16:creationId xmlns:a16="http://schemas.microsoft.com/office/drawing/2014/main" id="{145C775D-C30E-3A88-4276-D4BB47E219C4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98488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IBS ‘Mijn leefomgeving’</a:t>
            </a:r>
            <a:endParaRPr lang="nl-NL" sz="4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5">
            <a:extLst>
              <a:ext uri="{FF2B5EF4-FFF2-40B4-BE49-F238E27FC236}">
                <a16:creationId xmlns:a16="http://schemas.microsoft.com/office/drawing/2014/main" id="{7749BDCF-290A-BA87-FBC8-0337F5FE3819}"/>
              </a:ext>
            </a:extLst>
          </p:cNvPr>
          <p:cNvSpPr txBox="1">
            <a:spLocks/>
          </p:cNvSpPr>
          <p:nvPr/>
        </p:nvSpPr>
        <p:spPr>
          <a:xfrm>
            <a:off x="8733347" y="1736252"/>
            <a:ext cx="2562138" cy="203280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200" b="1" dirty="0">
                <a:solidFill>
                  <a:srgbClr val="000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IBS Thema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 Projectmanagement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2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Financieel management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 Marketing en communicatie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1200" dirty="0">
                <a:latin typeface="Arial"/>
                <a:cs typeface="Arial"/>
              </a:rPr>
              <a:t> De verborgen impact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 Samenwerken</a:t>
            </a:r>
            <a:endParaRPr lang="nl-NL" sz="12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jdelijke aanduiding voor inhoud 5">
            <a:extLst>
              <a:ext uri="{FF2B5EF4-FFF2-40B4-BE49-F238E27FC236}">
                <a16:creationId xmlns:a16="http://schemas.microsoft.com/office/drawing/2014/main" id="{1D1F2B2F-F89C-B70C-1615-DC372D1DA5A2}"/>
              </a:ext>
            </a:extLst>
          </p:cNvPr>
          <p:cNvSpPr txBox="1">
            <a:spLocks/>
          </p:cNvSpPr>
          <p:nvPr/>
        </p:nvSpPr>
        <p:spPr bwMode="auto">
          <a:xfrm>
            <a:off x="2168067" y="1736251"/>
            <a:ext cx="3216665" cy="2032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nl-NL" sz="1800" b="1" dirty="0">
                <a:solidFill>
                  <a:srgbClr val="000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Begrippen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Wonen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Badkamer </a:t>
            </a:r>
          </a:p>
          <a:p>
            <a:pPr>
              <a:buFont typeface="Wingdings" panose="05000000000000000000" pitchFamily="2" charset="2"/>
              <a:buChar char="ü"/>
            </a:pPr>
            <a:endParaRPr lang="nl-N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nl-N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nl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el 13">
            <a:extLst>
              <a:ext uri="{FF2B5EF4-FFF2-40B4-BE49-F238E27FC236}">
                <a16:creationId xmlns:a16="http://schemas.microsoft.com/office/drawing/2014/main" id="{CE2B511D-DCC4-570F-DFBF-B5A3CF912B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4997966"/>
              </p:ext>
            </p:extLst>
          </p:nvPr>
        </p:nvGraphicFramePr>
        <p:xfrm>
          <a:off x="2032961" y="6161520"/>
          <a:ext cx="7459328" cy="482561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738909">
                  <a:extLst>
                    <a:ext uri="{9D8B030D-6E8A-4147-A177-3AD203B41FA5}">
                      <a16:colId xmlns:a16="http://schemas.microsoft.com/office/drawing/2014/main" val="64876989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469597195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458696249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4042337055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03298566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56723198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73331059"/>
                    </a:ext>
                  </a:extLst>
                </a:gridCol>
                <a:gridCol w="726612">
                  <a:extLst>
                    <a:ext uri="{9D8B030D-6E8A-4147-A177-3AD203B41FA5}">
                      <a16:colId xmlns:a16="http://schemas.microsoft.com/office/drawing/2014/main" val="2175227633"/>
                    </a:ext>
                  </a:extLst>
                </a:gridCol>
                <a:gridCol w="713064">
                  <a:extLst>
                    <a:ext uri="{9D8B030D-6E8A-4147-A177-3AD203B41FA5}">
                      <a16:colId xmlns:a16="http://schemas.microsoft.com/office/drawing/2014/main" val="1428987022"/>
                    </a:ext>
                  </a:extLst>
                </a:gridCol>
                <a:gridCol w="847289">
                  <a:extLst>
                    <a:ext uri="{9D8B030D-6E8A-4147-A177-3AD203B41FA5}">
                      <a16:colId xmlns:a16="http://schemas.microsoft.com/office/drawing/2014/main" val="279876203"/>
                    </a:ext>
                  </a:extLst>
                </a:gridCol>
              </a:tblGrid>
              <a:tr h="482561">
                <a:tc>
                  <a:txBody>
                    <a:bodyPr/>
                    <a:lstStyle/>
                    <a:p>
                      <a:pPr algn="ctr"/>
                      <a:r>
                        <a:rPr lang="nl-NL" sz="1200" b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Week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b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Week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b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Week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b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Week 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b="1" kern="1200" dirty="0">
                          <a:solidFill>
                            <a:srgbClr val="000644"/>
                          </a:solidFill>
                          <a:latin typeface="+mn-lt"/>
                          <a:ea typeface="+mn-ea"/>
                          <a:cs typeface="+mn-cs"/>
                        </a:rPr>
                        <a:t>Week 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Week 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Week 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Week 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Week 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Week 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5624924"/>
                  </a:ext>
                </a:extLst>
              </a:tr>
            </a:tbl>
          </a:graphicData>
        </a:graphic>
      </p:graphicFrame>
      <p:pic>
        <p:nvPicPr>
          <p:cNvPr id="6" name="Afbeelding 5">
            <a:extLst>
              <a:ext uri="{FF2B5EF4-FFF2-40B4-BE49-F238E27FC236}">
                <a16:creationId xmlns:a16="http://schemas.microsoft.com/office/drawing/2014/main" id="{13BB6894-F3EB-951F-02A6-AED0610DF2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98"/>
          <a:stretch/>
        </p:blipFill>
        <p:spPr>
          <a:xfrm>
            <a:off x="7714458" y="1712880"/>
            <a:ext cx="836782" cy="709602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E1AF1E48-5107-406B-A33C-D1C30D5195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12"/>
          <a:stretch/>
        </p:blipFill>
        <p:spPr>
          <a:xfrm>
            <a:off x="896515" y="1736252"/>
            <a:ext cx="836782" cy="701959"/>
          </a:xfrm>
          <a:prstGeom prst="rect">
            <a:avLst/>
          </a:prstGeom>
        </p:spPr>
      </p:pic>
      <p:sp>
        <p:nvSpPr>
          <p:cNvPr id="12" name="Tijdelijke aanduiding voor inhoud 5">
            <a:extLst>
              <a:ext uri="{FF2B5EF4-FFF2-40B4-BE49-F238E27FC236}">
                <a16:creationId xmlns:a16="http://schemas.microsoft.com/office/drawing/2014/main" id="{11D6ADF2-EC91-08D8-A387-F73CC22473B2}"/>
              </a:ext>
            </a:extLst>
          </p:cNvPr>
          <p:cNvSpPr txBox="1">
            <a:spLocks/>
          </p:cNvSpPr>
          <p:nvPr/>
        </p:nvSpPr>
        <p:spPr bwMode="auto">
          <a:xfrm>
            <a:off x="8733347" y="4128719"/>
            <a:ext cx="2562138" cy="2032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nl-NL" sz="1200" b="1" dirty="0">
                <a:solidFill>
                  <a:srgbClr val="000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IBS Toetsing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1200" dirty="0">
                <a:latin typeface="Arial" panose="020B0604020202020204" pitchFamily="34" charset="0"/>
                <a:cs typeface="Arial" panose="020B0604020202020204" pitchFamily="34" charset="0"/>
              </a:rPr>
              <a:t> Kennistoets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1200" dirty="0">
                <a:latin typeface="Arial" panose="020B0604020202020204" pitchFamily="34" charset="0"/>
                <a:cs typeface="Arial" panose="020B0604020202020204" pitchFamily="34" charset="0"/>
              </a:rPr>
              <a:t> Plan van aanpak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1200" dirty="0">
                <a:latin typeface="Arial" panose="020B0604020202020204" pitchFamily="34" charset="0"/>
                <a:cs typeface="Arial" panose="020B0604020202020204" pitchFamily="34" charset="0"/>
              </a:rPr>
              <a:t> Presentatie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9D92DE96-115D-A794-FCF7-5288682CAF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80"/>
          <a:stretch/>
        </p:blipFill>
        <p:spPr>
          <a:xfrm>
            <a:off x="7714458" y="4128719"/>
            <a:ext cx="840560" cy="70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3498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Zonnepaneel versus Kolencentrale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Kolen grote impact tijden verbranding</a:t>
            </a:r>
          </a:p>
          <a:p>
            <a:r>
              <a:rPr lang="nl-NL" dirty="0"/>
              <a:t>Zonnepanelen grote impact tijdens……?</a:t>
            </a:r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702" y="980728"/>
            <a:ext cx="3965945" cy="164445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702" y="4248528"/>
            <a:ext cx="6046381" cy="187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0762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Vergelijking CO</a:t>
            </a:r>
            <a:r>
              <a:rPr lang="nl-NL" sz="2400" dirty="0"/>
              <a:t>2</a:t>
            </a:r>
            <a:r>
              <a:rPr lang="nl-NL" dirty="0"/>
              <a:t> uitstoot</a:t>
            </a:r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301"/>
          <a:stretch/>
        </p:blipFill>
        <p:spPr>
          <a:xfrm>
            <a:off x="3723467" y="2314380"/>
            <a:ext cx="7584930" cy="4332903"/>
          </a:xfrm>
        </p:spPr>
      </p:pic>
      <p:sp>
        <p:nvSpPr>
          <p:cNvPr id="8" name="Tijdelijke aanduiding voor inhoud 7"/>
          <p:cNvSpPr>
            <a:spLocks noGrp="1"/>
          </p:cNvSpPr>
          <p:nvPr>
            <p:ph sz="half" idx="2"/>
          </p:nvPr>
        </p:nvSpPr>
        <p:spPr>
          <a:xfrm>
            <a:off x="3723467" y="1600201"/>
            <a:ext cx="7858933" cy="4525963"/>
          </a:xfrm>
        </p:spPr>
        <p:txBody>
          <a:bodyPr/>
          <a:lstStyle/>
          <a:p>
            <a:r>
              <a:rPr lang="nl-NL" dirty="0"/>
              <a:t>25 x meer CO</a:t>
            </a:r>
            <a:r>
              <a:rPr lang="nl-NL" sz="1600" dirty="0"/>
              <a:t>2</a:t>
            </a:r>
            <a:r>
              <a:rPr lang="nl-NL" dirty="0"/>
              <a:t> uitstoot in levenscyclus kolen</a:t>
            </a:r>
          </a:p>
        </p:txBody>
      </p:sp>
    </p:spTree>
    <p:extLst>
      <p:ext uri="{BB962C8B-B14F-4D97-AF65-F5344CB8AC3E}">
        <p14:creationId xmlns:p14="http://schemas.microsoft.com/office/powerpoint/2010/main" val="27823363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Zon wind of kolen?</a:t>
            </a:r>
          </a:p>
        </p:txBody>
      </p:sp>
      <p:sp>
        <p:nvSpPr>
          <p:cNvPr id="10" name="Tekstvak 9">
            <a:hlinkClick r:id="rId2"/>
            <a:extLst>
              <a:ext uri="{FF2B5EF4-FFF2-40B4-BE49-F238E27FC236}">
                <a16:creationId xmlns:a16="http://schemas.microsoft.com/office/drawing/2014/main" id="{7D51D491-C6CA-B44F-BDA8-DCA329C490CD}"/>
              </a:ext>
            </a:extLst>
          </p:cNvPr>
          <p:cNvSpPr txBox="1"/>
          <p:nvPr/>
        </p:nvSpPr>
        <p:spPr>
          <a:xfrm>
            <a:off x="651165" y="1925782"/>
            <a:ext cx="17456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hlinkClick r:id="rId2"/>
              </a:rPr>
              <a:t>https://www.deingenieur.nl/artikel/energie-technologiekaart</a:t>
            </a:r>
            <a:r>
              <a:rPr lang="nl-NL" sz="1600" dirty="0"/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3135457-FD63-8C3E-DE7E-64D84C626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156" y="938463"/>
            <a:ext cx="7781259" cy="5082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407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Rendement en opbrengst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Rendement zonnepanelen 85%</a:t>
            </a:r>
          </a:p>
          <a:p>
            <a:r>
              <a:rPr lang="nl-NL" dirty="0"/>
              <a:t>Rendement kolen 35%...</a:t>
            </a:r>
          </a:p>
          <a:p>
            <a:endParaRPr lang="nl-NL" dirty="0"/>
          </a:p>
          <a:p>
            <a:r>
              <a:rPr lang="nl-NL" dirty="0"/>
              <a:t>Voordelen zonnepanelen</a:t>
            </a:r>
          </a:p>
          <a:p>
            <a:pPr lvl="1"/>
            <a:r>
              <a:rPr lang="nl-NL" dirty="0"/>
              <a:t>Besparen op energierekening</a:t>
            </a:r>
          </a:p>
          <a:p>
            <a:pPr lvl="2"/>
            <a:r>
              <a:rPr lang="nl-NL" dirty="0"/>
              <a:t>Rendeert beter dan spaargeld</a:t>
            </a:r>
          </a:p>
          <a:p>
            <a:pPr lvl="1"/>
            <a:r>
              <a:rPr lang="nl-NL" dirty="0"/>
              <a:t>Spaart het klimaat</a:t>
            </a:r>
          </a:p>
          <a:p>
            <a:pPr lvl="1"/>
            <a:r>
              <a:rPr lang="nl-NL" dirty="0"/>
              <a:t>Minder afhankelijk van de energieleverancier</a:t>
            </a:r>
          </a:p>
          <a:p>
            <a:pPr lvl="1"/>
            <a:r>
              <a:rPr lang="nl-NL" dirty="0"/>
              <a:t>Waardestijging van je huis</a:t>
            </a:r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263819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Case Badkamer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6779F512-EC33-4B0C-9D92-6B1FFE77A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566" y="1800808"/>
            <a:ext cx="6270332" cy="3896001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DB0C576A-5F27-41FD-8A0E-F0C431008A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33" r="11563"/>
          <a:stretch/>
        </p:blipFill>
        <p:spPr>
          <a:xfrm>
            <a:off x="6643396" y="1993949"/>
            <a:ext cx="5039175" cy="356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071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Soorten impact badkamer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Vervuiling verpakking en </a:t>
            </a:r>
            <a:r>
              <a:rPr lang="nl-NL" dirty="0" err="1"/>
              <a:t>microbeads</a:t>
            </a:r>
            <a:r>
              <a:rPr lang="nl-NL" dirty="0"/>
              <a:t> vallen mee</a:t>
            </a:r>
          </a:p>
          <a:p>
            <a:r>
              <a:rPr lang="nl-NL" dirty="0"/>
              <a:t>Verbruik water valt mee, slechts 1% watergebruik is kraanwater</a:t>
            </a:r>
          </a:p>
          <a:p>
            <a:r>
              <a:rPr lang="nl-NL" dirty="0"/>
              <a:t>Wat dan wel?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Verwarming water!!!</a:t>
            </a:r>
          </a:p>
          <a:p>
            <a:r>
              <a:rPr lang="nl-NL" dirty="0"/>
              <a:t>Verborgen energie in waterketen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150" y="4727518"/>
            <a:ext cx="6081823" cy="176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8455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471" y="-240315"/>
            <a:ext cx="5376530" cy="7148203"/>
          </a:xfrm>
        </p:spPr>
      </p:pic>
    </p:spTree>
    <p:extLst>
      <p:ext uri="{BB962C8B-B14F-4D97-AF65-F5344CB8AC3E}">
        <p14:creationId xmlns:p14="http://schemas.microsoft.com/office/powerpoint/2010/main" val="42103861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Hout als duurzaam alternatief ?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/>
              <a:t>Hout is hernieuwbaar en legt CO2 vast </a:t>
            </a:r>
            <a:r>
              <a:rPr lang="nl-NL" dirty="0" err="1"/>
              <a:t>ipv</a:t>
            </a:r>
            <a:r>
              <a:rPr lang="nl-NL" dirty="0"/>
              <a:t> uitstoot zoals staal, cement en beton</a:t>
            </a:r>
          </a:p>
          <a:p>
            <a:r>
              <a:rPr lang="nl-NL" dirty="0"/>
              <a:t>Hout kan niet alles wat beton kan</a:t>
            </a:r>
          </a:p>
          <a:p>
            <a:r>
              <a:rPr lang="nl-NL" dirty="0"/>
              <a:t>#</a:t>
            </a:r>
            <a:r>
              <a:rPr lang="nl-NL" dirty="0" err="1"/>
              <a:t>duurtlang</a:t>
            </a:r>
            <a:r>
              <a:rPr lang="nl-NL" dirty="0"/>
              <a:t>…</a:t>
            </a:r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08750" y="2086769"/>
            <a:ext cx="4762500" cy="35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4664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3A164C-F3ED-4BAC-A94C-4F8CF4FBA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Joris Verhoeven Architect Tilburg</a:t>
            </a:r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3212A89D-EBC9-430D-81E4-023C6A89EF66}"/>
              </a:ext>
            </a:extLst>
          </p:cNvPr>
          <p:cNvGrpSpPr/>
          <p:nvPr/>
        </p:nvGrpSpPr>
        <p:grpSpPr>
          <a:xfrm>
            <a:off x="1954305" y="1417638"/>
            <a:ext cx="8852647" cy="4946931"/>
            <a:chOff x="0" y="274638"/>
            <a:chExt cx="10287000" cy="6429375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BA585FB4-1BCC-4553-B075-6BA469D68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74638"/>
              <a:ext cx="10287000" cy="6429375"/>
            </a:xfrm>
            <a:prstGeom prst="rect">
              <a:avLst/>
            </a:prstGeom>
          </p:spPr>
        </p:pic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7A210672-72A0-45F5-9BA5-FF5EE25FB9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69" t="12978" r="-369" b="4335"/>
            <a:stretch/>
          </p:blipFill>
          <p:spPr>
            <a:xfrm>
              <a:off x="5432612" y="274638"/>
              <a:ext cx="4854388" cy="28222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93064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F4E140-D74A-45BE-A448-D5C7ED376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Houtbouwers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50EC31C0-53B1-48F0-8898-26CF642630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745" t="25549" r="14883" b="9031"/>
          <a:stretch/>
        </p:blipFill>
        <p:spPr>
          <a:xfrm>
            <a:off x="5242817" y="1114236"/>
            <a:ext cx="6257364" cy="3224681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4C447A7A-FDAF-42EA-928D-10C2F7A5EEAC}"/>
              </a:ext>
            </a:extLst>
          </p:cNvPr>
          <p:cNvSpPr/>
          <p:nvPr/>
        </p:nvSpPr>
        <p:spPr>
          <a:xfrm>
            <a:off x="3191434" y="6359716"/>
            <a:ext cx="95205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>
                <a:hlinkClick r:id="rId3"/>
              </a:rPr>
              <a:t>https://www.vpro.nl/programmas/tegenlicht/kijk/afleveringen/2019-2020/houtbouwers.html</a:t>
            </a:r>
            <a:endParaRPr lang="nl-NL" dirty="0"/>
          </a:p>
          <a:p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FD6652E-CEB3-4647-9E18-76D03978EF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63268" r="4762"/>
          <a:stretch/>
        </p:blipFill>
        <p:spPr>
          <a:xfrm>
            <a:off x="531835" y="1144489"/>
            <a:ext cx="3474720" cy="374902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E72076D-CE46-4F0B-9A93-7570C86AC3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800" t="26122" r="2800" b="39728"/>
          <a:stretch/>
        </p:blipFill>
        <p:spPr>
          <a:xfrm>
            <a:off x="3453564" y="4612406"/>
            <a:ext cx="6257364" cy="175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543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97625" y="569946"/>
            <a:ext cx="8860565" cy="648072"/>
          </a:xfrm>
        </p:spPr>
        <p:txBody>
          <a:bodyPr/>
          <a:lstStyle/>
          <a:p>
            <a:r>
              <a:rPr lang="nl-NL" dirty="0"/>
              <a:t>De Impact Top 10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C0EAB21-5035-43C3-928D-FF47B1A05D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84"/>
          <a:stretch/>
        </p:blipFill>
        <p:spPr>
          <a:xfrm>
            <a:off x="6096001" y="0"/>
            <a:ext cx="6096000" cy="682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09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6313E8A-9931-40BD-8587-96CEE31AB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908" y="657001"/>
            <a:ext cx="6514183" cy="216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631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7"/>
          <a:stretch/>
        </p:blipFill>
        <p:spPr>
          <a:xfrm>
            <a:off x="6573556" y="1810138"/>
            <a:ext cx="5618443" cy="5047861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332129" y="1611096"/>
            <a:ext cx="4249965" cy="4929411"/>
          </a:xfrm>
        </p:spPr>
        <p:txBody>
          <a:bodyPr/>
          <a:lstStyle/>
          <a:p>
            <a:r>
              <a:rPr lang="nl-NL" dirty="0"/>
              <a:t>CO2 en broeikasgassen</a:t>
            </a:r>
          </a:p>
          <a:p>
            <a:r>
              <a:rPr lang="nl-NL" dirty="0"/>
              <a:t>Water </a:t>
            </a:r>
          </a:p>
          <a:p>
            <a:r>
              <a:rPr lang="nl-NL" dirty="0"/>
              <a:t>Vermesting</a:t>
            </a:r>
          </a:p>
          <a:p>
            <a:r>
              <a:rPr lang="nl-NL" dirty="0"/>
              <a:t>Landgebruik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38407" y="779224"/>
            <a:ext cx="8860565" cy="648072"/>
          </a:xfrm>
        </p:spPr>
        <p:txBody>
          <a:bodyPr/>
          <a:lstStyle/>
          <a:p>
            <a:r>
              <a:rPr lang="nl-NL" dirty="0"/>
              <a:t>Vorige week: case Spijkerbroek </a:t>
            </a:r>
          </a:p>
        </p:txBody>
      </p:sp>
    </p:spTree>
    <p:extLst>
      <p:ext uri="{BB962C8B-B14F-4D97-AF65-F5344CB8AC3E}">
        <p14:creationId xmlns:p14="http://schemas.microsoft.com/office/powerpoint/2010/main" val="3808166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Impact van je huis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3144387-0EF8-432C-B5B1-D1C3DCF7E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4635" y="1336609"/>
            <a:ext cx="7948150" cy="401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572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Bouw van je huis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515" y="4359349"/>
            <a:ext cx="6014484" cy="2498651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515" y="1169441"/>
            <a:ext cx="6014483" cy="2860299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2530549" y="1488558"/>
            <a:ext cx="316850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Verborgen energie in je huis </a:t>
            </a:r>
          </a:p>
          <a:p>
            <a:r>
              <a:rPr lang="nl-NL" dirty="0"/>
              <a:t>Cumulatief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Verbouwen van je huis tot energieneutraal</a:t>
            </a:r>
          </a:p>
        </p:txBody>
      </p:sp>
    </p:spTree>
    <p:extLst>
      <p:ext uri="{BB962C8B-B14F-4D97-AF65-F5344CB8AC3E}">
        <p14:creationId xmlns:p14="http://schemas.microsoft.com/office/powerpoint/2010/main" val="41523528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Warmte in huis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/>
              <a:t>Vervliegt….</a:t>
            </a:r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1730017"/>
            <a:ext cx="5384800" cy="4266329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t 9">
                <a:extLst>
                  <a:ext uri="{FF2B5EF4-FFF2-40B4-BE49-F238E27FC236}">
                    <a16:creationId xmlns:a16="http://schemas.microsoft.com/office/drawing/2014/main" id="{F3AA1BEC-2B0A-F546-AB27-4416B70F4A3D}"/>
                  </a:ext>
                </a:extLst>
              </p14:cNvPr>
              <p14:cNvContentPartPr/>
              <p14:nvPr/>
            </p14:nvContentPartPr>
            <p14:xfrm>
              <a:off x="7340247" y="3045731"/>
              <a:ext cx="267120" cy="7560"/>
            </p14:xfrm>
          </p:contentPart>
        </mc:Choice>
        <mc:Fallback xmlns="">
          <p:pic>
            <p:nvPicPr>
              <p:cNvPr id="10" name="Inkt 9">
                <a:extLst>
                  <a:ext uri="{FF2B5EF4-FFF2-40B4-BE49-F238E27FC236}">
                    <a16:creationId xmlns:a16="http://schemas.microsoft.com/office/drawing/2014/main" id="{F3AA1BEC-2B0A-F546-AB27-4416B70F4A3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77607" y="2982731"/>
                <a:ext cx="392760" cy="13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Inkt 10">
                <a:extLst>
                  <a:ext uri="{FF2B5EF4-FFF2-40B4-BE49-F238E27FC236}">
                    <a16:creationId xmlns:a16="http://schemas.microsoft.com/office/drawing/2014/main" id="{438A75B8-4C49-C64C-86B9-3A876051A08B}"/>
                  </a:ext>
                </a:extLst>
              </p14:cNvPr>
              <p14:cNvContentPartPr/>
              <p14:nvPr/>
            </p14:nvContentPartPr>
            <p14:xfrm>
              <a:off x="10619127" y="2954291"/>
              <a:ext cx="260640" cy="3960"/>
            </p14:xfrm>
          </p:contentPart>
        </mc:Choice>
        <mc:Fallback xmlns="">
          <p:pic>
            <p:nvPicPr>
              <p:cNvPr id="11" name="Inkt 10">
                <a:extLst>
                  <a:ext uri="{FF2B5EF4-FFF2-40B4-BE49-F238E27FC236}">
                    <a16:creationId xmlns:a16="http://schemas.microsoft.com/office/drawing/2014/main" id="{438A75B8-4C49-C64C-86B9-3A876051A08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556487" y="2891651"/>
                <a:ext cx="386280" cy="12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Inkt 11">
                <a:extLst>
                  <a:ext uri="{FF2B5EF4-FFF2-40B4-BE49-F238E27FC236}">
                    <a16:creationId xmlns:a16="http://schemas.microsoft.com/office/drawing/2014/main" id="{95DB411F-DA47-9346-B58D-6C70058E0CB5}"/>
                  </a:ext>
                </a:extLst>
              </p14:cNvPr>
              <p14:cNvContentPartPr/>
              <p14:nvPr/>
            </p14:nvContentPartPr>
            <p14:xfrm>
              <a:off x="10717047" y="4807211"/>
              <a:ext cx="329040" cy="19080"/>
            </p14:xfrm>
          </p:contentPart>
        </mc:Choice>
        <mc:Fallback xmlns="">
          <p:pic>
            <p:nvPicPr>
              <p:cNvPr id="12" name="Inkt 11">
                <a:extLst>
                  <a:ext uri="{FF2B5EF4-FFF2-40B4-BE49-F238E27FC236}">
                    <a16:creationId xmlns:a16="http://schemas.microsoft.com/office/drawing/2014/main" id="{95DB411F-DA47-9346-B58D-6C70058E0CB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654047" y="4744211"/>
                <a:ext cx="45468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Inkt 12">
                <a:extLst>
                  <a:ext uri="{FF2B5EF4-FFF2-40B4-BE49-F238E27FC236}">
                    <a16:creationId xmlns:a16="http://schemas.microsoft.com/office/drawing/2014/main" id="{35AFA1F9-AA93-0541-86B0-4F5B0020F66C}"/>
                  </a:ext>
                </a:extLst>
              </p14:cNvPr>
              <p14:cNvContentPartPr/>
              <p14:nvPr/>
            </p14:nvContentPartPr>
            <p14:xfrm>
              <a:off x="9433647" y="5821691"/>
              <a:ext cx="293760" cy="26280"/>
            </p14:xfrm>
          </p:contentPart>
        </mc:Choice>
        <mc:Fallback xmlns="">
          <p:pic>
            <p:nvPicPr>
              <p:cNvPr id="13" name="Inkt 12">
                <a:extLst>
                  <a:ext uri="{FF2B5EF4-FFF2-40B4-BE49-F238E27FC236}">
                    <a16:creationId xmlns:a16="http://schemas.microsoft.com/office/drawing/2014/main" id="{35AFA1F9-AA93-0541-86B0-4F5B0020F66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370647" y="5758691"/>
                <a:ext cx="419400" cy="15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4" name="Inkt 13">
                <a:extLst>
                  <a:ext uri="{FF2B5EF4-FFF2-40B4-BE49-F238E27FC236}">
                    <a16:creationId xmlns:a16="http://schemas.microsoft.com/office/drawing/2014/main" id="{4EF3C218-468B-3E4A-AE22-87B0E3219047}"/>
                  </a:ext>
                </a:extLst>
              </p14:cNvPr>
              <p14:cNvContentPartPr/>
              <p14:nvPr/>
            </p14:nvContentPartPr>
            <p14:xfrm>
              <a:off x="6687927" y="5515691"/>
              <a:ext cx="291240" cy="360"/>
            </p14:xfrm>
          </p:contentPart>
        </mc:Choice>
        <mc:Fallback xmlns="">
          <p:pic>
            <p:nvPicPr>
              <p:cNvPr id="14" name="Inkt 13">
                <a:extLst>
                  <a:ext uri="{FF2B5EF4-FFF2-40B4-BE49-F238E27FC236}">
                    <a16:creationId xmlns:a16="http://schemas.microsoft.com/office/drawing/2014/main" id="{4EF3C218-468B-3E4A-AE22-87B0E321904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624927" y="5453051"/>
                <a:ext cx="41688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" name="Inkt 14">
                <a:extLst>
                  <a:ext uri="{FF2B5EF4-FFF2-40B4-BE49-F238E27FC236}">
                    <a16:creationId xmlns:a16="http://schemas.microsoft.com/office/drawing/2014/main" id="{C9ACB011-E3B7-FF4A-B849-2C0CEDE214AB}"/>
                  </a:ext>
                </a:extLst>
              </p14:cNvPr>
              <p14:cNvContentPartPr/>
              <p14:nvPr/>
            </p14:nvContentPartPr>
            <p14:xfrm>
              <a:off x="6561927" y="4217171"/>
              <a:ext cx="221400" cy="11160"/>
            </p14:xfrm>
          </p:contentPart>
        </mc:Choice>
        <mc:Fallback xmlns="">
          <p:pic>
            <p:nvPicPr>
              <p:cNvPr id="15" name="Inkt 14">
                <a:extLst>
                  <a:ext uri="{FF2B5EF4-FFF2-40B4-BE49-F238E27FC236}">
                    <a16:creationId xmlns:a16="http://schemas.microsoft.com/office/drawing/2014/main" id="{C9ACB011-E3B7-FF4A-B849-2C0CEDE214A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498927" y="4154171"/>
                <a:ext cx="347040" cy="136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59100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5D652070-B710-457C-9308-193263938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Tijdelijke aanduiding voor inhoud 5">
            <a:extLst>
              <a:ext uri="{FF2B5EF4-FFF2-40B4-BE49-F238E27FC236}">
                <a16:creationId xmlns:a16="http://schemas.microsoft.com/office/drawing/2014/main" id="{77DAB13D-96E6-FB41-8934-5B108B7F69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733" y="498899"/>
            <a:ext cx="6815667" cy="5401416"/>
          </a:xfrm>
          <a:noFill/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1DDFA01-05EB-4DAD-8046-5EE63E15DD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145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Verbeteringen en energie labels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/>
              <a:t>Wie heeft/weet het energie label thuis?</a:t>
            </a:r>
          </a:p>
          <a:p>
            <a:r>
              <a:rPr lang="nl-NL" dirty="0"/>
              <a:t>Welke maatregelen kan je nemen?</a:t>
            </a:r>
          </a:p>
          <a:p>
            <a:r>
              <a:rPr lang="nl-NL" dirty="0"/>
              <a:t>Wat leveren de maatregelen op?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1702505"/>
            <a:ext cx="5384800" cy="4321352"/>
          </a:xfrm>
        </p:spPr>
      </p:pic>
    </p:spTree>
    <p:extLst>
      <p:ext uri="{BB962C8B-B14F-4D97-AF65-F5344CB8AC3E}">
        <p14:creationId xmlns:p14="http://schemas.microsoft.com/office/powerpoint/2010/main" val="320257642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Media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67c63a5-6c7f-42bb-9d17-0feff5816463">
      <Terms xmlns="http://schemas.microsoft.com/office/infopath/2007/PartnerControls"/>
    </lcf76f155ced4ddcb4097134ff3c332f>
    <TaxCatchAll xmlns="c20cf8ba-b598-4d03-85bf-01d90a2844ae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9727D3906D7945984BB753BA79C6C7" ma:contentTypeVersion="14" ma:contentTypeDescription="Een nieuw document maken." ma:contentTypeScope="" ma:versionID="13d1bd52d37d52e88f4cc3000598c755">
  <xsd:schema xmlns:xsd="http://www.w3.org/2001/XMLSchema" xmlns:xs="http://www.w3.org/2001/XMLSchema" xmlns:p="http://schemas.microsoft.com/office/2006/metadata/properties" xmlns:ns2="c67c63a5-6c7f-42bb-9d17-0feff5816463" xmlns:ns3="c20cf8ba-b598-4d03-85bf-01d90a2844ae" targetNamespace="http://schemas.microsoft.com/office/2006/metadata/properties" ma:root="true" ma:fieldsID="cdbfa91b97b664da8bfb3c5d7ea455d6" ns2:_="" ns3:_="">
    <xsd:import namespace="c67c63a5-6c7f-42bb-9d17-0feff5816463"/>
    <xsd:import namespace="c20cf8ba-b598-4d03-85bf-01d90a2844a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7c63a5-6c7f-42bb-9d17-0feff581646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Afbeeldingtags" ma:readOnly="false" ma:fieldId="{5cf76f15-5ced-4ddc-b409-7134ff3c332f}" ma:taxonomyMulti="true" ma:sspId="2bf06c9d-aefe-4981-8979-7b8905db086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0cf8ba-b598-4d03-85bf-01d90a2844ae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846b252f-af12-4d5a-a498-f152b1d5d221}" ma:internalName="TaxCatchAll" ma:showField="CatchAllData" ma:web="c20cf8ba-b598-4d03-85bf-01d90a2844a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F4FF143-0ABB-4CFF-A5DD-2BA0E6EC9068}">
  <ds:schemaRefs>
    <ds:schemaRef ds:uri="c6f82ce1-f6df-49a5-8b49-cf8409a27aa4"/>
    <ds:schemaRef ds:uri="http://purl.org/dc/elements/1.1/"/>
    <ds:schemaRef ds:uri="http://purl.org/dc/terms/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2c4f0c93-2979-4f27-aab2-70de95932352"/>
    <ds:schemaRef ds:uri="http://schemas.microsoft.com/office/2006/metadata/properties"/>
    <ds:schemaRef ds:uri="http://www.w3.org/XML/1998/namespace"/>
    <ds:schemaRef ds:uri="c67c63a5-6c7f-42bb-9d17-0feff5816463"/>
    <ds:schemaRef ds:uri="c20cf8ba-b598-4d03-85bf-01d90a2844ae"/>
  </ds:schemaRefs>
</ds:datastoreItem>
</file>

<file path=customXml/itemProps2.xml><?xml version="1.0" encoding="utf-8"?>
<ds:datastoreItem xmlns:ds="http://schemas.openxmlformats.org/officeDocument/2006/customXml" ds:itemID="{D5ACF392-62C2-4391-B11B-3EC47FA7307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67c63a5-6c7f-42bb-9d17-0feff5816463"/>
    <ds:schemaRef ds:uri="c20cf8ba-b598-4d03-85bf-01d90a2844a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0583B6F-241B-4752-BA3F-65607B61D55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284</Words>
  <Application>Microsoft Office PowerPoint</Application>
  <PresentationFormat>Breedbeeld</PresentationFormat>
  <Paragraphs>91</Paragraphs>
  <Slides>19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Wingdings</vt:lpstr>
      <vt:lpstr>Kantoorthema</vt:lpstr>
      <vt:lpstr>PowerPoint-presentatie</vt:lpstr>
      <vt:lpstr>De Impact Top 10</vt:lpstr>
      <vt:lpstr>PowerPoint-presentatie</vt:lpstr>
      <vt:lpstr>Vorige week: case Spijkerbroek </vt:lpstr>
      <vt:lpstr>Impact van je huis</vt:lpstr>
      <vt:lpstr>Bouw van je huis</vt:lpstr>
      <vt:lpstr>Warmte in huis</vt:lpstr>
      <vt:lpstr>PowerPoint-presentatie</vt:lpstr>
      <vt:lpstr>Verbeteringen en energie labels</vt:lpstr>
      <vt:lpstr>Zonnepaneel versus Kolencentrale</vt:lpstr>
      <vt:lpstr>Vergelijking CO2 uitstoot</vt:lpstr>
      <vt:lpstr>Zon wind of kolen?</vt:lpstr>
      <vt:lpstr>Rendement en opbrengst</vt:lpstr>
      <vt:lpstr>Case Badkamer</vt:lpstr>
      <vt:lpstr>Soorten impact badkamer</vt:lpstr>
      <vt:lpstr>PowerPoint-presentatie</vt:lpstr>
      <vt:lpstr>Hout als duurzaam alternatief ?</vt:lpstr>
      <vt:lpstr>Joris Verhoeven Architect Tilburg</vt:lpstr>
      <vt:lpstr>Houtbouwers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Thomas Noordeloos</dc:creator>
  <cp:lastModifiedBy>Stijn Weijermars</cp:lastModifiedBy>
  <cp:revision>9</cp:revision>
  <dcterms:created xsi:type="dcterms:W3CDTF">2021-07-07T07:37:45Z</dcterms:created>
  <dcterms:modified xsi:type="dcterms:W3CDTF">2023-10-02T10:20:03Z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0x0101002F9727D3906D7945984BB753BA79C6C7</vt:lpwstr>
  </property>
  <property fmtid="{D5CDD505-2E9C-101B-9397-08002B2CF9AE}" pid="3" name="MediaServiceImageTags">
    <vt:lpwstr/>
  </property>
</Properties>
</file>